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bin" panose="020B0600000101010101" charset="0"/>
      <p:regular r:id="rId11"/>
    </p:embeddedFont>
    <p:embeddedFont>
      <p:font typeface="Unbounded" panose="020B0600000101010101" charset="0"/>
      <p:regular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645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3064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지진 현황 관제 및 분석 시스템 개발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9765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본 프로젝트는 지진 데이터를 분석하여 지역별 위험도를 평가하고 최적화된 내진 설계를 제안하는 시스템 개발을 목표로 합니다.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3290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최종 산출물은 웹페이지 형태로 구축되며, 데이터 시각화와 머신러닝 기반 예측 모델을 포함합니다.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288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분석 요소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26099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424374" y="231898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2609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횟수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275653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특정 기간 동안 발생한 지진의 빈도를 측정합니다.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4" y="364807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6424374" y="370605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101959" y="3648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위치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101959" y="41436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지역별 지진 발생 패턴을 지도 기반으로 표시합니다.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0351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6424374" y="509313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진도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53069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각 지진의 규모 및 강도를 분석하여 위험도를 평가합니다.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6324124" y="642223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6424374" y="648021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101959" y="64222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데이터 범위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101959" y="691776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근 100년간의 지진 발생 기록을 활용하여 정확도를 높입니다.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233" y="876657"/>
            <a:ext cx="5128974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머신러닝 활용 방안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233" y="1844754"/>
            <a:ext cx="1089898" cy="13079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66077" y="2062639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데이터 수집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66077" y="2513886"/>
            <a:ext cx="620148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국내외 지진 데이터베이스에서 100년간의 지진 기록을 수집합니다.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233" y="3152656"/>
            <a:ext cx="1089898" cy="15844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66077" y="3370540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데이터 정제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66077" y="3821787"/>
            <a:ext cx="620148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결측치 처리 및 이상값 제거를 통해 신뢰성 있는 데이터셋을 구축합니다.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233" y="4737140"/>
            <a:ext cx="1089898" cy="13079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66077" y="4955024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모델 학습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66077" y="5406271"/>
            <a:ext cx="620148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지진 발생 패턴을 학습하여 지역별 위험도 예측 모델을 개발합니다.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233" y="6045041"/>
            <a:ext cx="1089898" cy="13079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66077" y="6262926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결과 시각화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666077" y="6714173"/>
            <a:ext cx="620148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예측 결과를 직관적인 그래프와 지도로 표현합니다.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50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9717" y="646867"/>
            <a:ext cx="5535097" cy="691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주요 사용자 대상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717" y="1691521"/>
            <a:ext cx="556141" cy="5561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09717" y="2482810"/>
            <a:ext cx="2263854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건설사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09717" y="2969776"/>
            <a:ext cx="2263854" cy="1505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지역별 맞춤형 내진 설계를 위한 데이터로 활용하여 비용을 절감합니다.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354" y="1691521"/>
            <a:ext cx="556141" cy="5561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26354" y="2482810"/>
            <a:ext cx="2263973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지자체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8926354" y="2969776"/>
            <a:ext cx="2263973" cy="112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도시 계획 및 재난 대응 체계 구축에 활용합니다.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3109" y="1691521"/>
            <a:ext cx="556141" cy="5561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3109" y="2482810"/>
            <a:ext cx="2263973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보험사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1543109" y="2969776"/>
            <a:ext cx="2263973" cy="112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지역별 위험도에 따른 정교한 보험 상품 설계에 활용합니다.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9717" y="5180886"/>
            <a:ext cx="556141" cy="55614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09717" y="5972175"/>
            <a:ext cx="2263854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연구기관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6309717" y="6459141"/>
            <a:ext cx="2263854" cy="112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지진 패턴 연구 및 예측 모델 개발에 데이터를 활용합니다.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765" y="619958"/>
            <a:ext cx="5289590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위험 지역 분석 활용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024" y="1730693"/>
            <a:ext cx="1615678" cy="12744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2748" y="2327672"/>
            <a:ext cx="316111" cy="395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5083493" y="1955483"/>
            <a:ext cx="1806297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대피소 최적화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5083493" y="2420779"/>
            <a:ext cx="1806297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취약 지역 우선 배치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4900" y="3017996"/>
            <a:ext cx="8872538" cy="15240"/>
          </a:xfrm>
          <a:prstGeom prst="roundRect">
            <a:avLst>
              <a:gd name="adj" fmla="val 221270"/>
            </a:avLst>
          </a:prstGeom>
          <a:solidFill>
            <a:srgbClr val="49606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185" y="3061335"/>
            <a:ext cx="3231475" cy="127444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2748" y="3500914"/>
            <a:ext cx="316111" cy="395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6"/>
          <p:cNvSpPr/>
          <p:nvPr/>
        </p:nvSpPr>
        <p:spPr>
          <a:xfrm>
            <a:off x="5891451" y="3286125"/>
            <a:ext cx="1599248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도시 계획 수립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5891451" y="3751421"/>
            <a:ext cx="1599248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지진 위험도 반영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2858" y="4348639"/>
            <a:ext cx="8064579" cy="15240"/>
          </a:xfrm>
          <a:prstGeom prst="roundRect">
            <a:avLst>
              <a:gd name="adj" fmla="val 221270"/>
            </a:avLst>
          </a:prstGeom>
          <a:solidFill>
            <a:srgbClr val="49606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227" y="4391978"/>
            <a:ext cx="4847273" cy="127444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2748" y="4831556"/>
            <a:ext cx="316111" cy="395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0"/>
          <p:cNvSpPr/>
          <p:nvPr/>
        </p:nvSpPr>
        <p:spPr>
          <a:xfrm>
            <a:off x="6699290" y="4616768"/>
            <a:ext cx="184237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인프라 안전 강화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6699290" y="5082064"/>
            <a:ext cx="1842373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주요 시설 보강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0697" y="5679281"/>
            <a:ext cx="7256740" cy="15240"/>
          </a:xfrm>
          <a:prstGeom prst="roundRect">
            <a:avLst>
              <a:gd name="adj" fmla="val 221270"/>
            </a:avLst>
          </a:prstGeom>
          <a:solidFill>
            <a:srgbClr val="49606E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88" y="5722620"/>
            <a:ext cx="6463070" cy="127444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92868" y="6162199"/>
            <a:ext cx="316111" cy="395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450" dirty="0"/>
          </a:p>
        </p:txBody>
      </p:sp>
      <p:sp>
        <p:nvSpPr>
          <p:cNvPr id="20" name="Text 14"/>
          <p:cNvSpPr/>
          <p:nvPr/>
        </p:nvSpPr>
        <p:spPr>
          <a:xfrm>
            <a:off x="7507248" y="5947410"/>
            <a:ext cx="1755696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재난 대응 계획</a:t>
            </a:r>
            <a:endParaRPr lang="en-US" sz="2050" dirty="0"/>
          </a:p>
        </p:txBody>
      </p:sp>
      <p:sp>
        <p:nvSpPr>
          <p:cNvPr id="21" name="Text 15"/>
          <p:cNvSpPr/>
          <p:nvPr/>
        </p:nvSpPr>
        <p:spPr>
          <a:xfrm>
            <a:off x="7507248" y="6412706"/>
            <a:ext cx="1755696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지역별 맞춤형 설계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786765" y="7249954"/>
            <a:ext cx="13056870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지진 취약 지역을 사전에 파악하여 대피소 확충, 도시 인프라 정비 및 재난 대응 계획 수립에 활용합니다.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248" y="513993"/>
            <a:ext cx="4398288" cy="549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내진 설계 최적화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48" y="1437561"/>
            <a:ext cx="10402848" cy="526458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015865" y="6702147"/>
            <a:ext cx="186928" cy="186928"/>
          </a:xfrm>
          <a:prstGeom prst="roundRect">
            <a:avLst>
              <a:gd name="adj" fmla="val 9783"/>
            </a:avLst>
          </a:prstGeom>
          <a:solidFill>
            <a:srgbClr val="098176"/>
          </a:solidFill>
          <a:ln/>
        </p:spPr>
      </p:sp>
      <p:sp>
        <p:nvSpPr>
          <p:cNvPr id="5" name="Text 2"/>
          <p:cNvSpPr/>
          <p:nvPr/>
        </p:nvSpPr>
        <p:spPr>
          <a:xfrm>
            <a:off x="5263753" y="6702147"/>
            <a:ext cx="515660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위험도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5931813" y="6702147"/>
            <a:ext cx="186928" cy="186928"/>
          </a:xfrm>
          <a:prstGeom prst="roundRect">
            <a:avLst>
              <a:gd name="adj" fmla="val 9783"/>
            </a:avLst>
          </a:prstGeom>
          <a:solidFill>
            <a:srgbClr val="44F3E3"/>
          </a:solidFill>
          <a:ln/>
        </p:spPr>
      </p:sp>
      <p:sp>
        <p:nvSpPr>
          <p:cNvPr id="7" name="Text 4"/>
          <p:cNvSpPr/>
          <p:nvPr/>
        </p:nvSpPr>
        <p:spPr>
          <a:xfrm>
            <a:off x="6179701" y="6702147"/>
            <a:ext cx="1245156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내진비용 절감률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54248" y="7473315"/>
            <a:ext cx="1332190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지역별 지진 위험도에 맞춘 최적화된 내진 설계를 제공하여 불필요한 과잉 설계를 방지합니다.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425" y="784622"/>
            <a:ext cx="5203627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웹페이지 UI/UX 설계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60425" y="1766768"/>
            <a:ext cx="7595949" cy="1253728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481524" y="1987868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지도 시각화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81524" y="2445663"/>
            <a:ext cx="7153751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지역별 지진 발생 빈도와 강도를 히트맵으로 직관적으로 표시합니다.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60425" y="3241596"/>
            <a:ext cx="7595949" cy="1253728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6481524" y="3462695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데이터 대시보드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81524" y="3920490"/>
            <a:ext cx="7153751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핵심 지표를 한눈에 확인할 수 있는 대시보드를 제공합니다.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60425" y="4716423"/>
            <a:ext cx="7595949" cy="1253728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481524" y="4937522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예측 분석 도구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81524" y="5395317"/>
            <a:ext cx="7153751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사용자가 특정 지역의 미래 지진 위험을 분석할 수 있는 도구를 제공합니다.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60425" y="6191250"/>
            <a:ext cx="7595949" cy="1253728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6481524" y="6412349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맞춤형 보고서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81524" y="6870144"/>
            <a:ext cx="7153751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사용자의 필요에 맞는 맞춤형 보고서를 자동 생성합니다.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0433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향후 진행 계획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4706183"/>
            <a:ext cx="12954952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4" name="Shape 2"/>
          <p:cNvSpPr/>
          <p:nvPr/>
        </p:nvSpPr>
        <p:spPr>
          <a:xfrm>
            <a:off x="3341489" y="3988177"/>
            <a:ext cx="30480" cy="718066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5" name="Shape 3"/>
          <p:cNvSpPr/>
          <p:nvPr/>
        </p:nvSpPr>
        <p:spPr>
          <a:xfrm>
            <a:off x="3087529" y="443692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6" name="Text 4"/>
          <p:cNvSpPr/>
          <p:nvPr/>
        </p:nvSpPr>
        <p:spPr>
          <a:xfrm>
            <a:off x="3187779" y="449490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948815" y="28701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데이터 수집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77039" y="3365659"/>
            <a:ext cx="455973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최근 100년간의 지진 데이터 확보 및 정제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980271" y="4706124"/>
            <a:ext cx="30480" cy="718066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0" name="Shape 8"/>
          <p:cNvSpPr/>
          <p:nvPr/>
        </p:nvSpPr>
        <p:spPr>
          <a:xfrm>
            <a:off x="5726311" y="443692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5826562" y="449490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4587597" y="5663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머신러닝 모델 개발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3715822" y="6159222"/>
            <a:ext cx="455973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지진 발생 패턴 분석 및 예측 모델 구축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619173" y="3988177"/>
            <a:ext cx="30480" cy="718066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5" name="Shape 13"/>
          <p:cNvSpPr/>
          <p:nvPr/>
        </p:nvSpPr>
        <p:spPr>
          <a:xfrm>
            <a:off x="8365212" y="443692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8465463" y="449490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226498" y="24870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웹페이지 UI/UX 설계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6354723" y="2982635"/>
            <a:ext cx="455973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사용자 친화적인 데이터 시각화 및 분석 결과 제공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11257955" y="4706124"/>
            <a:ext cx="30480" cy="718066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03994" y="443692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1" name="Text 19"/>
          <p:cNvSpPr/>
          <p:nvPr/>
        </p:nvSpPr>
        <p:spPr>
          <a:xfrm>
            <a:off x="11104245" y="449490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9865281" y="5663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추가 검토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993505" y="6159222"/>
            <a:ext cx="455973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사용자 피드백을 반영하여 기능 개선, 지진 데이터를 추가로 확인 가능한 곳 발굴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</Words>
  <Application>Microsoft Office PowerPoint</Application>
  <PresentationFormat>사용자 지정</PresentationFormat>
  <Paragraphs>82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Unbounded</vt:lpstr>
      <vt:lpstr>Arial</vt:lpstr>
      <vt:lpstr>Cabin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준철 신</cp:lastModifiedBy>
  <cp:revision>2</cp:revision>
  <dcterms:created xsi:type="dcterms:W3CDTF">2025-03-13T12:09:04Z</dcterms:created>
  <dcterms:modified xsi:type="dcterms:W3CDTF">2025-03-13T12:11:09Z</dcterms:modified>
</cp:coreProperties>
</file>